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77"/>
  </p:normalViewPr>
  <p:slideViewPr>
    <p:cSldViewPr snapToGrid="0" snapToObjects="1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flyer with a city skyline&#10;&#10;Description automatically generated">
            <a:extLst>
              <a:ext uri="{FF2B5EF4-FFF2-40B4-BE49-F238E27FC236}">
                <a16:creationId xmlns:a16="http://schemas.microsoft.com/office/drawing/2014/main" id="{C0AC1699-E8FC-1EEB-E6DE-1A5392F29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79DA-CFCA-DD46-8380-BBD01642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D3C58-28DC-F748-AA90-8C5327AF9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B1E4-3246-8342-9975-D7D3DBDB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CFEC4-F20D-D543-BD77-5F0AAB35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14323-7CB4-EC4C-B9E2-00598BFC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2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5C6E7-9EDB-EE4B-A9FB-AFE17F30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46413-099F-5A48-A4F2-E68F114C2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7411-710E-C34B-A15F-EE9F95D6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FD893-96BC-054E-A771-4F642CD3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885A-43D1-4544-857C-CF5FAE0F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anner&#10;&#10;Description automatically generated">
            <a:extLst>
              <a:ext uri="{FF2B5EF4-FFF2-40B4-BE49-F238E27FC236}">
                <a16:creationId xmlns:a16="http://schemas.microsoft.com/office/drawing/2014/main" id="{3092FEF3-AA57-1E91-2DAC-8783EE69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B2A67-AD1B-9545-B1B3-C221DF85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10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306C-674F-1A43-9AC1-59FDC0FF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0777"/>
            <a:ext cx="10515600" cy="317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46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8C6-63D2-BD49-A626-8629CD42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2042-02F1-3A4B-A530-F602E3A5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330A-80AA-A045-A0FC-6C908F23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BC9-03F3-A746-B901-0CE6B259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9D31-7443-1A4B-99E5-58267448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1690-C10E-F04C-AC4E-254507E8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29A2C-EB90-FC4B-B0DF-4EC228FFE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41898-D55E-2B4D-BE41-971F81E11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9F2E4-A519-0748-8E8A-2385E12E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09075-C740-B947-A597-CD6F724A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800E8-BF1A-354F-B18A-22F19E56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4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E892-7E42-C34E-9C4B-0CD35864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5C5A9-1391-F24B-B9DF-1AFBEBA0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7078F-BD09-C24E-AF26-F884C18C4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D4B84-9138-6840-B6A9-F0C8FA473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745EE-0936-CD40-BEA5-BC497B114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10F89-FD9B-8D4C-8445-C6454A3F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813B2-98DE-7B40-A46D-1075D612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8E193-69E3-2E44-8DC0-F3583603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117B-338E-9345-88E6-85006F50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63D0C-DBED-374B-A125-AB192D54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7C4E5-6B97-9744-B856-E1359E4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2A810-09FE-B44E-A113-8A807E40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2E363-F68B-8F42-8686-D817A635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134A2-14BC-6349-BE21-A6CE154B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7988-3F3C-F542-8AC1-4ED77913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5C79-D634-C042-A34F-06072CA1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376F-4C3C-BF46-B415-34EC62BF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004E2-72FD-EF47-81EF-F46B591CD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825CF-5330-C64A-83D6-759E99BE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9B794-E1B0-0742-9965-ABC3B1B0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4C72E-6393-3C4B-A716-C9BBCFC4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F533-3D9B-F440-9BC7-934925C4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B2920-7DD0-C64D-9ACA-ED80DA7E7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CE02-52B7-5148-BC17-C9A1DEA1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B5E7C-0633-3E4C-B88D-16681445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2990F-556D-574E-BF9B-50B68C98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05C7A-2FEC-8541-94CE-8D2D178A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3631F-947D-764B-B176-062ECE99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65C8B-6E01-1946-A249-DFC80055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5329-A0AF-7442-8A86-6103C6B8E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1BE1-8F9C-3E47-ABCD-D7CB169C043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EAC26-1976-A748-8741-431C9B892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8039-ACD2-0141-B016-368F6746C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E02B-2059-9C4D-A234-BB0B9D3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2561-BF1F-E043-BEC8-B346D033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505D-2A1B-EE4E-BA30-9FA2EF12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7a761-d4a0-4a49-9c4f-3dc2ec43f367" xsi:nil="true"/>
    <lcf76f155ced4ddcb4097134ff3c332f xmlns="d095a86f-3eb2-446d-a49d-0c05f2aa3e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EA1F423C7A4E89D1164254A75FE2" ma:contentTypeVersion="18" ma:contentTypeDescription="Create a new document." ma:contentTypeScope="" ma:versionID="3ee4a10ace6fe9ca2598e8d21e5849cd">
  <xsd:schema xmlns:xsd="http://www.w3.org/2001/XMLSchema" xmlns:xs="http://www.w3.org/2001/XMLSchema" xmlns:p="http://schemas.microsoft.com/office/2006/metadata/properties" xmlns:ns2="d095a86f-3eb2-446d-a49d-0c05f2aa3eca" xmlns:ns3="ba6714de-b0a1-4e72-9411-146ca4b038a3" xmlns:ns4="4d17a761-d4a0-4a49-9c4f-3dc2ec43f367" targetNamespace="http://schemas.microsoft.com/office/2006/metadata/properties" ma:root="true" ma:fieldsID="b8bafa65bf31448928cb5a8286ec14d8" ns2:_="" ns3:_="" ns4:_="">
    <xsd:import namespace="d095a86f-3eb2-446d-a49d-0c05f2aa3eca"/>
    <xsd:import namespace="ba6714de-b0a1-4e72-9411-146ca4b038a3"/>
    <xsd:import namespace="4d17a761-d4a0-4a49-9c4f-3dc2ec43f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a86f-3eb2-446d-a49d-0c05f2aa3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14de-b0a1-4e72-9411-146ca4b0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a761-d4a0-4a49-9c4f-3dc2ec43f3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c40a287-a8e9-43c4-8185-a1179543e532}" ma:internalName="TaxCatchAll" ma:showField="CatchAllData" ma:web="ba6714de-b0a1-4e72-9411-146ca4b0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08E2D-02AC-4980-9909-C580D7329A5F}">
  <ds:schemaRefs>
    <ds:schemaRef ds:uri="http://schemas.microsoft.com/office/2006/metadata/properties"/>
    <ds:schemaRef ds:uri="http://schemas.microsoft.com/office/infopath/2007/PartnerControls"/>
    <ds:schemaRef ds:uri="4d17a761-d4a0-4a49-9c4f-3dc2ec43f367"/>
    <ds:schemaRef ds:uri="d095a86f-3eb2-446d-a49d-0c05f2aa3eca"/>
  </ds:schemaRefs>
</ds:datastoreItem>
</file>

<file path=customXml/itemProps2.xml><?xml version="1.0" encoding="utf-8"?>
<ds:datastoreItem xmlns:ds="http://schemas.openxmlformats.org/officeDocument/2006/customXml" ds:itemID="{2AD3BD29-DA2E-4989-80F8-98E25E365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6B4B7E-1C55-4265-96C7-303B2FED7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5a86f-3eb2-446d-a49d-0c05f2aa3eca"/>
    <ds:schemaRef ds:uri="ba6714de-b0a1-4e72-9411-146ca4b038a3"/>
    <ds:schemaRef ds:uri="4d17a761-d4a0-4a49-9c4f-3dc2ec43f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Soda</dc:creator>
  <cp:lastModifiedBy>Chris Capuano</cp:lastModifiedBy>
  <cp:revision>2</cp:revision>
  <dcterms:created xsi:type="dcterms:W3CDTF">2023-10-06T12:45:11Z</dcterms:created>
  <dcterms:modified xsi:type="dcterms:W3CDTF">2024-05-28T15:50:18Z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0x010100A4BCEA1F423C7A4E89D1164254A75FE2</vt:lpwstr>
  </property>
</Properties>
</file>