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D57B1-D4DC-4612-9BB1-B0BF46511692}" v="1" dt="2024-05-03T15:43:29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ullivan" userId="S::psullivan@kellencompany.com::b168f07e-446c-40db-8a2c-27759d91fd09" providerId="AD" clId="Web-{B96D57B1-D4DC-4612-9BB1-B0BF46511692}"/>
    <pc:docChg chg="delSld">
      <pc:chgData name="Patricia Sullivan" userId="S::psullivan@kellencompany.com::b168f07e-446c-40db-8a2c-27759d91fd09" providerId="AD" clId="Web-{B96D57B1-D4DC-4612-9BB1-B0BF46511692}" dt="2024-05-03T15:43:29.414" v="0"/>
      <pc:docMkLst>
        <pc:docMk/>
      </pc:docMkLst>
      <pc:sldChg chg="del">
        <pc:chgData name="Patricia Sullivan" userId="S::psullivan@kellencompany.com::b168f07e-446c-40db-8a2c-27759d91fd09" providerId="AD" clId="Web-{B96D57B1-D4DC-4612-9BB1-B0BF46511692}" dt="2024-05-03T15:43:29.414" v="0"/>
        <pc:sldMkLst>
          <pc:docMk/>
          <pc:sldMk cId="228457092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0D0E6-2512-4C78-A7A2-A744DDE8D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931D-F7F1-4EFD-BA12-98522508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9B2EA-D08B-4264-83AC-6EF1BACF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523FD-D609-40CC-B949-4288A139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45AC-FAF5-4A9D-A755-CCD3EB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6BF0E-3478-4064-9AC8-C7155E9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BF8C-931C-4DE5-8713-38B96EB0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CE50-07BC-450B-B25D-33620096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9A833-5D4A-4DBF-86E6-C8C4F460A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8B69-CF10-4447-9D04-3F53C7B8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CFE1-D13C-481D-BC80-F77E2EFB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83F1-24DB-4099-A416-42DD7AE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83E61-DF2E-4749-B1F6-17B9D6442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89D1A-4F29-4432-AA1D-4230998C9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311E1-9E46-43A5-8064-AD556814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8307C-8755-4670-8F50-A1777038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5D80-8319-47B1-999A-BD343000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B5AF1-36E5-4D26-BC23-0DCA6A1A0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6AD77F-1898-4E7C-93CF-627607544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731AC-D64C-41C6-B3BB-E540DF1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5B7C-2F8C-4855-9805-9B5E4EC65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1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F3FF-DF52-4B24-9C16-FCA90229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85EAB-F4A9-4CD1-AD30-80160C5D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6846-0CA1-4781-A2B2-98A9CF24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B7D8-4B3F-40E9-B917-1F9450B4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F3C2-5605-4199-8C76-5A1771CD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3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9D99-0287-4C21-917F-D8797253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9B17D-5E20-4070-AE0B-BECF4E911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A52E2-20F3-4D56-A555-2A468733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55F64-3D77-4B82-A9B5-0DFE08BD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33CD-471D-4FD3-95AC-DB6DE837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BB3D-2CC6-4355-9624-8D59195B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A5DB-DD76-4D8A-87A0-588E0238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1CD98-17C1-442A-B961-706AF301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70367-CE68-4055-A17A-FB8B2C1E4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0EC94-A6EE-46A2-837C-6505D3FCE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2E82A-E1CF-4095-A182-F2013BF48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9FBA1-FB5B-4EDE-A35E-DFDA5BD4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B3D7B-4132-4E23-8981-E7453ECD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2F826-8608-4415-83B2-EDC934C9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58C9-A2AA-4FDD-A7F5-99D5457A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494D9-4509-41BC-9E79-81B3DDC2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A7855-D12A-49E1-84F9-D22BBD31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F77C7-EB87-4181-B82C-DE3FC15D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DDC1B-B4FD-454C-9931-F0C2D3F2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A2A02-31CD-4552-91CA-DBA712A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D4D7-589B-4A90-84A9-7E9CBCB3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2C04-25C6-4A5C-B3C9-2D006191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E5E7-95E8-44EA-9796-C3380C6A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63BCA-B627-4F21-97E7-72BBFA4B9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CF254-C22E-4AB0-BFDE-B1C58D13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4E89-CFAB-4D4F-B34B-006764F7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8C13-5636-4F25-967B-0EB73D49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49998-BF39-4938-AFBA-B3D138EA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3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1AA80-BD77-47A7-A600-D3D2A3E4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2" y="1825625"/>
            <a:ext cx="109531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0146-F1E7-4B63-9844-CA3C773EE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86D5-28BD-4160-8A47-B9FA414F190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202E9-4FD8-4A50-8E65-8AAF77355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046A-D912-4CCA-A6C2-31D1E3629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A057-EBF1-43FC-AB6A-5B8B9B71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1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4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RPA 2025">
      <a:dk1>
        <a:sysClr val="windowText" lastClr="000000"/>
      </a:dk1>
      <a:lt1>
        <a:sysClr val="window" lastClr="FFFFFF"/>
      </a:lt1>
      <a:dk2>
        <a:srgbClr val="00567D"/>
      </a:dk2>
      <a:lt2>
        <a:srgbClr val="E7E6E6"/>
      </a:lt2>
      <a:accent1>
        <a:srgbClr val="A32035"/>
      </a:accent1>
      <a:accent2>
        <a:srgbClr val="784696"/>
      </a:accent2>
      <a:accent3>
        <a:srgbClr val="FFB548"/>
      </a:accent3>
      <a:accent4>
        <a:srgbClr val="21A339"/>
      </a:accent4>
      <a:accent5>
        <a:srgbClr val="8FBCF5"/>
      </a:accent5>
      <a:accent6>
        <a:srgbClr val="A5A5A5"/>
      </a:accent6>
      <a:hlink>
        <a:srgbClr val="00567D"/>
      </a:hlink>
      <a:folHlink>
        <a:srgbClr val="784696"/>
      </a:folHlink>
    </a:clrScheme>
    <a:fontScheme name="AMRPA 2025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7a761-d4a0-4a49-9c4f-3dc2ec43f367" xsi:nil="true"/>
    <lcf76f155ced4ddcb4097134ff3c332f xmlns="d095a86f-3eb2-446d-a49d-0c05f2aa3e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EA1F423C7A4E89D1164254A75FE2" ma:contentTypeVersion="18" ma:contentTypeDescription="Create a new document." ma:contentTypeScope="" ma:versionID="3ee4a10ace6fe9ca2598e8d21e5849cd">
  <xsd:schema xmlns:xsd="http://www.w3.org/2001/XMLSchema" xmlns:xs="http://www.w3.org/2001/XMLSchema" xmlns:p="http://schemas.microsoft.com/office/2006/metadata/properties" xmlns:ns2="d095a86f-3eb2-446d-a49d-0c05f2aa3eca" xmlns:ns3="ba6714de-b0a1-4e72-9411-146ca4b038a3" xmlns:ns4="4d17a761-d4a0-4a49-9c4f-3dc2ec43f367" targetNamespace="http://schemas.microsoft.com/office/2006/metadata/properties" ma:root="true" ma:fieldsID="b8bafa65bf31448928cb5a8286ec14d8" ns2:_="" ns3:_="" ns4:_="">
    <xsd:import namespace="d095a86f-3eb2-446d-a49d-0c05f2aa3eca"/>
    <xsd:import namespace="ba6714de-b0a1-4e72-9411-146ca4b038a3"/>
    <xsd:import namespace="4d17a761-d4a0-4a49-9c4f-3dc2ec43f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a86f-3eb2-446d-a49d-0c05f2aa3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14de-b0a1-4e72-9411-146ca4b0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a761-d4a0-4a49-9c4f-3dc2ec43f36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c40a287-a8e9-43c4-8185-a1179543e532}" ma:internalName="TaxCatchAll" ma:showField="CatchAllData" ma:web="ba6714de-b0a1-4e72-9411-146ca4b0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0E0DD-4665-4C06-B717-9A2F8327DF08}">
  <ds:schemaRefs>
    <ds:schemaRef ds:uri="http://schemas.microsoft.com/office/2006/metadata/properties"/>
    <ds:schemaRef ds:uri="http://schemas.microsoft.com/office/infopath/2007/PartnerControls"/>
    <ds:schemaRef ds:uri="4d17a761-d4a0-4a49-9c4f-3dc2ec43f367"/>
    <ds:schemaRef ds:uri="d095a86f-3eb2-446d-a49d-0c05f2aa3eca"/>
  </ds:schemaRefs>
</ds:datastoreItem>
</file>

<file path=customXml/itemProps2.xml><?xml version="1.0" encoding="utf-8"?>
<ds:datastoreItem xmlns:ds="http://schemas.openxmlformats.org/officeDocument/2006/customXml" ds:itemID="{738AAF53-A6DE-4A20-B678-FB96EAA37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E44B5-7E30-4D70-A73A-E2D79F02E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a86f-3eb2-446d-a49d-0c05f2aa3eca"/>
    <ds:schemaRef ds:uri="ba6714de-b0a1-4e72-9411-146ca4b038a3"/>
    <ds:schemaRef ds:uri="4d17a761-d4a0-4a49-9c4f-3dc2ec43f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</dc:creator>
  <cp:lastModifiedBy>Mariana</cp:lastModifiedBy>
  <cp:revision>4</cp:revision>
  <dcterms:created xsi:type="dcterms:W3CDTF">2024-05-01T13:16:13Z</dcterms:created>
  <dcterms:modified xsi:type="dcterms:W3CDTF">2024-05-03T15:43:29Z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0x010100A4BCEA1F423C7A4E89D1164254A75FE2</vt:lpwstr>
  </property>
  <property fmtid="{D5CDD505-2E9C-101B-9397-08002B2CF9AE}" pid="3" name="MediaServiceImageTags">
    <vt:lpwstr/>
  </property>
</Properties>
</file>