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oster for a conference&#10;&#10;Description automatically generated">
            <a:extLst>
              <a:ext uri="{FF2B5EF4-FFF2-40B4-BE49-F238E27FC236}">
                <a16:creationId xmlns:a16="http://schemas.microsoft.com/office/drawing/2014/main" id="{7846D7BF-6342-6988-7D5D-5C039D939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1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3832-4B28-0223-BD39-19C615E3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98589-13E9-0067-9A82-62B55F880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AA1DF-ACAD-A410-3AFD-00A64979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376D-C97F-E44E-A8D9-89121191432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9E2FA-B3C5-3EE7-0D19-31153851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787D8-A54A-E37A-E979-30F02065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5DA1-0EB4-B24E-A77D-CD46188B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9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9F384-65D1-3ED8-4893-E606470257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F3B4B-B196-CB82-20E0-A2596A1B1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47524-A46A-3A27-CA04-4D0FD6FE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376D-C97F-E44E-A8D9-89121191432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635D5-F7AA-77F5-888C-A76E25F6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0CA73-D2CF-26E1-66FD-C19C9696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5DA1-0EB4-B24E-A77D-CD46188B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9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nference&#10;&#10;Description automatically generated">
            <a:extLst>
              <a:ext uri="{FF2B5EF4-FFF2-40B4-BE49-F238E27FC236}">
                <a16:creationId xmlns:a16="http://schemas.microsoft.com/office/drawing/2014/main" id="{360A4D11-CD34-B51A-32DF-29F74C787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4B175-CA9F-63C1-1460-A13195E1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0809"/>
            <a:ext cx="10515600" cy="1223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C8CBF-F83A-3789-88A2-25DBA25C5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1312"/>
            <a:ext cx="10515600" cy="3314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4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23722-7B84-76DA-402F-1AB2492A1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334686-0625-0C04-D9CF-80D83BDD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365"/>
            <a:ext cx="10515600" cy="79492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F5CB7-65CA-7E76-2AF4-64C8288C0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48679"/>
            <a:ext cx="10515600" cy="42409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01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C829-C9C1-6713-1A99-9E35E904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68200-DAE0-2A09-ECC0-B55E522E7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31F06-9428-55FD-71C6-E0E19AFE5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83621-6DA3-9B47-417A-07ECCF07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376D-C97F-E44E-A8D9-89121191432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9E90D-5847-BE33-C0F9-9107908D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98CE4-C32F-0646-CF0A-E2DC998B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5DA1-0EB4-B24E-A77D-CD46188B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3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650E5-5F21-9D7B-4A02-B1173583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EE8FB-ED1C-F38B-0D86-DE6524B3D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48E2D-F272-72AE-ABFD-C79A71302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93C-6636-BFCE-FEE5-E9747CFF0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ABEBF-23C4-9118-D541-1FCC43D3F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13C2D-52BE-2B89-C532-C9ADAF00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376D-C97F-E44E-A8D9-89121191432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F9B92B-3D3C-6203-DB31-DB2B9635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C9A7FD-DC75-A8D8-2FCD-2C99A524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5DA1-0EB4-B24E-A77D-CD46188B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437A-A896-CABD-D67E-9D72328EB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0317B6-9E0D-C291-2B38-89FD4499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376D-C97F-E44E-A8D9-89121191432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9C8A1-CBC4-59BF-9C98-A89907B9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BA141-7A4A-0AE5-E00C-97865287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5DA1-0EB4-B24E-A77D-CD46188B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1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D8649-F8E7-99AE-12A5-58027DD52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376D-C97F-E44E-A8D9-89121191432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CBC57-E563-6505-FA4E-7DA8ED39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41AA8-9D8C-CC58-B5D2-F7C78DD6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5DA1-0EB4-B24E-A77D-CD46188B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4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32726-636E-96B9-F9BB-415FAAA1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E7875-1BAF-3DD3-792C-6886A3BCE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BFCE2-B796-7968-FDAC-1D9249680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6A841-B04B-4220-A49D-F34442DF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376D-C97F-E44E-A8D9-89121191432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B013-A2E9-BC13-D080-339F2F59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09DEF-24B8-E65E-DA23-095B5820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5DA1-0EB4-B24E-A77D-CD46188B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7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C4619-9A84-4D37-C556-A0A83D70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98E24-6A71-400A-97D7-0188F5491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775E1-B988-529D-8046-3AAA90D3E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D7A1D-53E6-3CB8-DCE2-1B529DAE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376D-C97F-E44E-A8D9-89121191432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35659-4BC3-50D0-A88D-3494D730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DEA6D-5A4F-5EE8-7AD2-E86E7398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5DA1-0EB4-B24E-A77D-CD46188B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5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46490C-493F-2EB3-5571-36385AFA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9611-77AF-A911-4596-D14410D1F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2FB4B-9193-649C-3E59-540BFFFBF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B5376D-C97F-E44E-A8D9-89121191432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61FEA-4764-1F70-A9EC-C7120DD98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A17-F044-63CF-B02B-E3903BD21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D55DA1-0EB4-B24E-A77D-CD46188B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8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684F-9CD7-6FE2-7917-E58795D6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61C8-9DEF-824A-B2A9-28D093405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9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F551D-127E-2478-F96F-6BC84BA0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A1C64-672B-948B-A1E3-E4E24484B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2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C7925B7F6B8438758ADDB975CB366" ma:contentTypeVersion="13" ma:contentTypeDescription="Create a new document." ma:contentTypeScope="" ma:versionID="abb27364e025dd50517d82fcd90c0131">
  <xsd:schema xmlns:xsd="http://www.w3.org/2001/XMLSchema" xmlns:xs="http://www.w3.org/2001/XMLSchema" xmlns:p="http://schemas.microsoft.com/office/2006/metadata/properties" xmlns:ns2="79b3acba-d63b-4e60-95f4-af05361ab738" xmlns:ns3="3cba9310-831e-49e9-95ed-8646d377098f" targetNamespace="http://schemas.microsoft.com/office/2006/metadata/properties" ma:root="true" ma:fieldsID="1553a3cd9f6d877a751db53dbdb7b118" ns2:_="" ns3:_="">
    <xsd:import namespace="79b3acba-d63b-4e60-95f4-af05361ab738"/>
    <xsd:import namespace="3cba9310-831e-49e9-95ed-8646d3770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3acba-d63b-4e60-95f4-af05361ab7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0b87c05-d5ac-4690-b073-62e15f2c9b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a9310-831e-49e9-95ed-8646d377098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27d3a6f-a48d-4c3c-a2eb-3d4bc242a77a}" ma:internalName="TaxCatchAll" ma:showField="CatchAllData" ma:web="3cba9310-831e-49e9-95ed-8646d3770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ba9310-831e-49e9-95ed-8646d377098f" xsi:nil="true"/>
    <lcf76f155ced4ddcb4097134ff3c332f xmlns="79b3acba-d63b-4e60-95f4-af05361ab7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0666B3-5580-457C-8999-D18FC0EF97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3acba-d63b-4e60-95f4-af05361ab738"/>
    <ds:schemaRef ds:uri="3cba9310-831e-49e9-95ed-8646d3770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6F0F8E-B597-47C5-B8E8-FF34E7D854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43D26F-BED0-40DD-AB7B-3F1CB11FCB44}">
  <ds:schemaRefs>
    <ds:schemaRef ds:uri="http://schemas.microsoft.com/office/2006/metadata/properties"/>
    <ds:schemaRef ds:uri="http://schemas.microsoft.com/office/infopath/2007/PartnerControls"/>
    <ds:schemaRef ds:uri="3cba9310-831e-49e9-95ed-8646d377098f"/>
    <ds:schemaRef ds:uri="79b3acba-d63b-4e60-95f4-af05361ab7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Shirley Soda</dc:creator>
  <cp:lastModifiedBy>Shirley Soda</cp:lastModifiedBy>
  <cp:revision>3</cp:revision>
  <dcterms:created xsi:type="dcterms:W3CDTF">2025-05-05T20:56:29Z</dcterms:created>
  <dcterms:modified xsi:type="dcterms:W3CDTF">2026-05-20T19:43:53Z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0x0101004A8C7925B7F6B8438758ADDB975CB366</vt:lpwstr>
  </property>
  <property fmtid="{D5CDD505-2E9C-101B-9397-08002B2CF9AE}" pid="3" name="Order">
    <vt:r8>10803600</vt:r8>
  </property>
  <property fmtid="{D5CDD505-2E9C-101B-9397-08002B2CF9AE}" pid="4" name="_ExtendedDescription">
    <vt:lpwstr/>
  </property>
</Properties>
</file>